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tE7iaJOiyr4d3ET2aQxEw==" hashData="2U0VcZQS5sMFzdr7x5Eh4dFsQpih018bgwloio+kClQ9p/8IgEf6Y+3R1BtDIWhZQv/eOtFoSpWX2iEe6EMOD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21"/>
    <p:restoredTop sz="95345"/>
  </p:normalViewPr>
  <p:slideViewPr>
    <p:cSldViewPr snapToGrid="0" snapToObjects="1">
      <p:cViewPr varScale="1">
        <p:scale>
          <a:sx n="77" d="100"/>
          <a:sy n="77" d="100"/>
        </p:scale>
        <p:origin x="22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74F7-6E1F-0E42-A137-9A869DD04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5A1E2-F771-D840-BE52-7ACFA5C1E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4F191-004A-6D44-B3F3-DA04102B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C8775-1B3A-644C-9E5D-1679A8A8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A3CA-1CA2-B34A-83F5-D05C1701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4962-4764-A346-8311-552F0C5B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8E3F7-EB8C-DF46-923E-1CDF97CD9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4AAE6-65C7-F442-B14C-0AC07051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D6FBC-A5FB-044F-A1F6-17AF00BF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A4317-0394-A049-8FC5-1D308694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0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1FB21-D41F-3045-B859-2088AD439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BACAF-0AF1-E24B-B9C5-046CCC668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81D6D-6B74-474F-8A6B-CEDD0197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ABBB3-591D-B94D-AB25-EAC8F9FB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62BAA-BFD5-3B42-B24B-9198623D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4A42B-4BED-B846-86FA-7B1B00BB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88F84-DCA3-3849-BE94-3E16DDCCB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1738C-F8A1-304C-939B-8C7C5CA0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AC5A-533B-3543-B51D-6945CEE1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B89DE-0EA3-C447-9C8E-B48BFDE9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359F-BD23-1041-A07F-A34B31B1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ED4F-0240-E941-9F46-3DBDFEB79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E019-C1E8-2649-81E2-35FD4663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E7BC5-36E2-AB4E-A954-DFFB79E0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F557E-F2B8-294D-8D76-FC689C1C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5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E7392-D8B0-4945-A76F-3C492E54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0A9B-5C56-4F41-94C9-919C4D4D4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AA0D8-E226-4D42-9797-6E219C789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6F12F-069F-DC4C-A94D-4E01197C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96567-4398-DD4F-9C65-A3E14FE1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F0FC5-0888-A144-ABDE-38A5240E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9354F-BF36-004B-AA00-120635D9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478D7-50A9-5442-93F7-032661D69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4B816-139C-4043-9E5A-7D4FA0DAB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3DD09-906F-CC4B-A30F-5B18A60AD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4A224-E4C1-FD45-91CD-9405684E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3342E-9FE4-4B4F-B021-B80C9230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394F9F-01EA-A343-A7BF-C252C033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27F13-13C9-E542-A7A8-198B80B1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4457-1A1A-C64F-B9B5-A0715FA8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1733E-D38B-3C4C-88B7-63F316187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202C2-B9F9-7B4D-BD83-DB950DEA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030DA-B32F-DC4B-985A-B1C46A82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6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4B9DA-8552-BD41-9864-C87B9EBA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6F19-200D-7544-97E0-7D7CD8EF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3850C-198B-874C-930D-23C9D6F1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8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3826-70BE-8441-9393-550EECEA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9A6FF-1D01-8647-870F-913EC44F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25D73-9C31-4E42-BDCB-08098C8B6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E636D-15AF-8F44-BC97-4F19E7DC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6C07-A9CF-3E47-B1F1-6BC1A31C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8CBB8-072A-F444-91C7-68ED26BC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1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C6A3-A65F-1C41-B1CA-F9D080D0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DAB40-85B6-BE4D-BB88-31BB2F013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FD543-A288-CA42-9524-9AD1AFC4A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0E999-1D68-EA43-A26F-25EA88D0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61D40-57DF-714A-9E58-0CDFA4FF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E4CA-22D9-424D-B39B-829E4AB3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C4BC3-71EE-3247-BFD6-73A3355D3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B6F88-ADE7-8045-8888-45B5A2985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0668-E4DD-DF45-A037-41461EDA9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DFA5-6E71-E944-A0BA-498CCEEA3E5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3F4-48CB-F141-ACD8-F7BEDB9C3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961DE-3C5E-7B45-B9DD-D84611101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1481-F3EC-A440-8D5B-B77580F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7467438-78A1-CB4C-8A43-6930A27B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1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F90A412-083B-DC42-A261-D6571122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591E88D-6336-1C48-9968-5505C62C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3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930A49-6527-004C-A564-7680409E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3842396-DD5F-9B45-9279-CE7E8E19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2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9105B40-49DA-2543-9A2B-64AFED4B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3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F7683EF-2DCF-CB44-9820-7D0464B9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F94B4992-98C1-2342-B632-1B524D3B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8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1F7DC37-C67C-5543-AA65-971FBEDE3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32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243B6E0-0F14-5A4E-988D-AC4E8D325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2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DB0FBFEC-3CD3-5A45-8EE8-75ADCCA91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8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6FFB572-7E8F-2B45-98C8-D646F601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7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E1A960D-0BB7-E742-B50F-8963F33B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7169479-1E24-7144-B3EC-F6323E3D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1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7AB8B72-535A-7C45-83DF-4A68ACB7B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47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804DE1E-8D11-C14F-905C-17FADBFE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9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DA8D6A6F-3420-AF4A-AA34-344C0D4E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8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391CD37F-8C5D-3147-9F45-7C1EB288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304AE5F-1C0F-0A44-979D-1D4631BB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E2E020-2437-624E-A492-4E4E2AED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16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77723ED-9428-A242-B6F9-7CB1EC28A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2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4E10E0-63A6-6A41-A785-D1623BA8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80C3153-47F9-7E49-A4CE-0CD9FA55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B562419-DE04-D642-860A-B7EE2ECA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0B54AF3-C5FE-D94C-814D-D4BB99E09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45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0585636-9604-6D44-97CC-B3D9D2C4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4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897B2B-01DC-6940-AB17-5DAECE09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413821C-77CB-7D4A-BB4D-C4752BD6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C9FEC54-147B-4946-885B-029C434FA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0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2853F88-5111-E84F-9EF0-F64BB1F2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2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8DEDC08-1896-4044-9B96-656D929B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D2DFCE-226E-014F-9A40-6191464A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F2AE9AA-7446-6746-84A8-01EE6D15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9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Kristopher</dc:creator>
  <cp:lastModifiedBy>Dr. Kristopher J. Childs</cp:lastModifiedBy>
  <cp:revision>7</cp:revision>
  <dcterms:created xsi:type="dcterms:W3CDTF">2020-07-09T17:16:27Z</dcterms:created>
  <dcterms:modified xsi:type="dcterms:W3CDTF">2021-09-14T01:02:25Z</dcterms:modified>
</cp:coreProperties>
</file>